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handoutMasterIdLst>
    <p:handoutMasterId r:id="rId5"/>
  </p:handoutMasterIdLst>
  <p:sldIdLst>
    <p:sldId id="263" r:id="rId2"/>
    <p:sldId id="264" r:id="rId3"/>
  </p:sldIdLst>
  <p:sldSz cx="6858000" cy="9906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7F7F7"/>
    <a:srgbClr val="000000"/>
    <a:srgbClr val="FFCC99"/>
    <a:srgbClr val="FFCCCC"/>
    <a:srgbClr val="FF9966"/>
    <a:srgbClr val="FF66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淡色スタイル 1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淡色スタイル 3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6" autoAdjust="0"/>
    <p:restoredTop sz="93945" autoAdjust="0"/>
  </p:normalViewPr>
  <p:slideViewPr>
    <p:cSldViewPr snapToGrid="0">
      <p:cViewPr>
        <p:scale>
          <a:sx n="100" d="100"/>
          <a:sy n="100" d="100"/>
        </p:scale>
        <p:origin x="1354" y="-15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572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7BE06305-41EC-4071-BD90-85D2291C940E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572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9CCA8F6A-17D4-4B8B-B48E-6E738EC74D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755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5029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290652B8-38C1-4189-A0DC-D28711DAC84F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644" tIns="45322" rIns="90644" bIns="4532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253337D6-B5AF-42A8-A318-95E4E5AFF9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5370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007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4026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613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041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013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872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52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276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166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0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17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191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1B1BD-517D-4363-A885-215CE117B9B3}" type="datetimeFigureOut">
              <a:rPr kumimoji="1" lang="ja-JP" altLang="en-US" smtClean="0"/>
              <a:t>2026/9/6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88825-72AF-426E-9E42-22EB9214CC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668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" y="0"/>
            <a:ext cx="6869648" cy="9906000"/>
          </a:xfrm>
          <a:prstGeom prst="rect">
            <a:avLst/>
          </a:prstGeom>
        </p:spPr>
      </p:pic>
      <p:sp>
        <p:nvSpPr>
          <p:cNvPr id="20" name="正方形/長方形 19"/>
          <p:cNvSpPr/>
          <p:nvPr/>
        </p:nvSpPr>
        <p:spPr>
          <a:xfrm>
            <a:off x="362407" y="8795934"/>
            <a:ext cx="5068023" cy="83099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体験は、</a:t>
            </a:r>
            <a:r>
              <a:rPr lang="ja-JP" altLang="en-US" sz="9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お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人さま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クラスにつき、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回とさせていただきます。</a:t>
            </a:r>
            <a:endParaRPr lang="en-US" altLang="ja-JP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なお、各クラス、参加者が最少遂行人数未達または、定員に達した場合、</a:t>
            </a:r>
            <a:endParaRPr lang="en-US" altLang="ja-JP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体験をお断りする場合がございます。あらかじめご了承ください。</a:t>
            </a:r>
            <a:endParaRPr lang="en-US" altLang="ja-JP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ご入会には、登録手数料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3,000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税込 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3,300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が必要です。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スクール会員のみ</a:t>
            </a:r>
            <a:r>
              <a:rPr lang="en-US" altLang="ja-JP" sz="9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endParaRPr lang="en-US" altLang="ja-JP" sz="9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1" name="表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89405"/>
              </p:ext>
            </p:extLst>
          </p:nvPr>
        </p:nvGraphicFramePr>
        <p:xfrm>
          <a:off x="269531" y="2545972"/>
          <a:ext cx="6384889" cy="518694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32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6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7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4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4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509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クラス名</a:t>
                      </a:r>
                      <a:endParaRPr kumimoji="1" lang="ja-JP" altLang="en-US" sz="10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曜日</a:t>
                      </a:r>
                      <a:endParaRPr kumimoji="1" lang="en-US" altLang="ja-JP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en-US" alt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回数</a:t>
                      </a:r>
                      <a:r>
                        <a:rPr kumimoji="1" lang="en-US" alt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r>
                        <a:rPr kumimoji="1" lang="en-US" alt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</a:t>
                      </a:r>
                      <a:endParaRPr kumimoji="1" lang="ja-JP" altLang="en-US" sz="10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定員</a:t>
                      </a:r>
                      <a:endParaRPr kumimoji="1" lang="en-US" altLang="ja-JP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en-US" alt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</a:t>
                      </a:r>
                      <a:r>
                        <a:rPr kumimoji="1" lang="en-US" altLang="ja-JP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endParaRPr kumimoji="1" lang="ja-JP" altLang="en-US" sz="10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月会費</a:t>
                      </a:r>
                      <a:endParaRPr kumimoji="1" lang="en-US" altLang="ja-JP" sz="10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（フィットネス会員）</a:t>
                      </a:r>
                      <a:endParaRPr kumimoji="1" lang="ja-JP" altLang="en-US" sz="10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月会費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（スクール会員）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6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スクールのみ参加の方</a:t>
                      </a:r>
                      <a:endParaRPr kumimoji="1" lang="ja-JP" altLang="en-US" sz="6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担当</a:t>
                      </a:r>
                      <a:endParaRPr kumimoji="1" lang="ja-JP" altLang="en-US" sz="10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Dance</a:t>
                      </a: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Fit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月曜日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回</a:t>
                      </a: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15:30</a:t>
                      </a:r>
                      <a:r>
                        <a:rPr kumimoji="1" lang="ja-JP" altLang="en-US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～</a:t>
                      </a:r>
                      <a:r>
                        <a:rPr kumimoji="1" lang="en-US" altLang="ja-JP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16:15</a:t>
                      </a:r>
                      <a:endParaRPr kumimoji="1" lang="ja-JP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3,000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,300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5,000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冨田 千晶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やさしい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トレーニングヨガ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木曜日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回</a:t>
                      </a: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13:00</a:t>
                      </a:r>
                      <a:r>
                        <a:rPr kumimoji="1" lang="ja-JP" altLang="en-US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～</a:t>
                      </a:r>
                      <a:r>
                        <a:rPr kumimoji="1" lang="en-US" altLang="ja-JP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14:00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 </a:t>
                      </a:r>
                      <a:r>
                        <a:rPr lang="en-US" altLang="ja-JP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6,050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7,150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矢野 燿子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フリーウェイト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トレーニング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木曜日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回</a:t>
                      </a: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16:35</a:t>
                      </a:r>
                      <a:r>
                        <a:rPr kumimoji="1" lang="ja-JP" altLang="en-US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～</a:t>
                      </a:r>
                      <a:r>
                        <a:rPr kumimoji="1" lang="en-US" altLang="ja-JP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17:35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,950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7,150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川西 信行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クラシックエアロ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木曜日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回</a:t>
                      </a: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19:00</a:t>
                      </a:r>
                      <a:r>
                        <a:rPr kumimoji="1" lang="ja-JP" altLang="en-US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～</a:t>
                      </a:r>
                      <a:r>
                        <a:rPr kumimoji="1" lang="en-US" altLang="ja-JP" sz="9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19:45</a:t>
                      </a:r>
                      <a:endParaRPr kumimoji="1" lang="ja-JP" altLang="en-US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4,950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7,150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川西 信行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ジャズダンス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金曜日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回</a:t>
                      </a: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12:30</a:t>
                      </a:r>
                      <a:r>
                        <a:rPr kumimoji="1" lang="ja-JP" alt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～</a:t>
                      </a:r>
                      <a:r>
                        <a:rPr kumimoji="1" lang="en-US" altLang="ja-JP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13:30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4,950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税込</a:t>
                      </a:r>
                      <a:r>
                        <a:rPr lang="ja-JP" altLang="en-US" sz="800" b="1" baseline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7,150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ゼロ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コンディショニングピラティス</a:t>
                      </a:r>
                      <a:endParaRPr lang="en-US" altLang="ja-JP" sz="10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日曜日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回</a:t>
                      </a:r>
                      <a:r>
                        <a:rPr lang="en-US" altLang="ja-JP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lang="ja-JP" altLang="en-US" sz="9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lang="en-US" altLang="ja-JP" sz="9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12:00</a:t>
                      </a:r>
                      <a:r>
                        <a:rPr kumimoji="1" lang="ja-JP" altLang="en-US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～</a:t>
                      </a:r>
                      <a:r>
                        <a:rPr kumimoji="1" lang="en-US" altLang="ja-JP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13:00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（税込 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7,150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円）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8,500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（税込 </a:t>
                      </a:r>
                      <a:r>
                        <a:rPr lang="en-US" altLang="ja-JP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9,350</a:t>
                      </a:r>
                      <a:r>
                        <a:rPr lang="ja-JP" altLang="en-US" sz="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円）</a:t>
                      </a:r>
                      <a:endParaRPr lang="en-US" altLang="ja-JP" sz="8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56071" marR="56071" marT="28036" marB="28036" anchor="ctr"/>
                </a:tc>
                <a:tc>
                  <a:txBody>
                    <a:bodyPr/>
                    <a:lstStyle/>
                    <a:p>
                      <a:pPr marL="0" marR="0" lvl="0" indent="0" algn="ctr" defTabSz="151196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Eriko</a:t>
                      </a:r>
                    </a:p>
                  </a:txBody>
                  <a:tcPr marL="56071" marR="56071" marT="28036" marB="28036" anchor="ctr"/>
                </a:tc>
                <a:extLst>
                  <a:ext uri="{0D108BD9-81ED-4DB2-BD59-A6C34878D82A}">
                    <a16:rowId xmlns:a16="http://schemas.microsoft.com/office/drawing/2014/main" val="3966511424"/>
                  </a:ext>
                </a:extLst>
              </a:tr>
            </a:tbl>
          </a:graphicData>
        </a:graphic>
      </p:graphicFrame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l="2439" t="45490" r="1004" b="14154"/>
          <a:stretch/>
        </p:blipFill>
        <p:spPr>
          <a:xfrm>
            <a:off x="266700" y="7945284"/>
            <a:ext cx="6410325" cy="219075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4"/>
          <a:srcRect t="28042" b="45460"/>
          <a:stretch/>
        </p:blipFill>
        <p:spPr>
          <a:xfrm>
            <a:off x="260376" y="8644371"/>
            <a:ext cx="6342020" cy="143852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362408" y="8233433"/>
            <a:ext cx="3130600" cy="4154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〈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体験料 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〉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※1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回体験</a:t>
            </a:r>
            <a:endParaRPr lang="en-US" altLang="ja-JP" sz="900" b="1" dirty="0">
              <a:solidFill>
                <a:srgbClr val="FF996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フィットネス会員：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1,500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税込 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1,650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en-US" altLang="ja-JP" sz="900" b="1" dirty="0">
              <a:solidFill>
                <a:srgbClr val="FF996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一般　　　　 　　：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2,000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税込　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2,200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lang="ja-JP" altLang="en-US" sz="900" b="1" dirty="0">
              <a:solidFill>
                <a:srgbClr val="FF996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336515" y="8225018"/>
            <a:ext cx="1174696" cy="4154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〈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体験申込方法 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〉</a:t>
            </a:r>
          </a:p>
          <a:p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下図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コードより</a:t>
            </a:r>
            <a:endParaRPr lang="en-US" altLang="ja-JP" sz="900" b="1" dirty="0">
              <a:solidFill>
                <a:srgbClr val="FF996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お申込いただけます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7398543" y="8299979"/>
            <a:ext cx="2428306" cy="4154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〈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ヶ月体験料 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〉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US" altLang="ja-JP" sz="900" b="1" dirty="0">
              <a:solidFill>
                <a:srgbClr val="FF996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 フィットネス会員：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3,000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税込 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3,300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en-US" altLang="ja-JP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※1</a:t>
            </a:r>
            <a:r>
              <a:rPr lang="ja-JP" altLang="en-US" sz="900" b="1" dirty="0">
                <a:solidFill>
                  <a:srgbClr val="FF99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ヶ月体験は、フィットネス会員のみ</a:t>
            </a: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 rotWithShape="1">
          <a:blip r:embed="rId4"/>
          <a:srcRect t="47603" b="15341"/>
          <a:stretch/>
        </p:blipFill>
        <p:spPr>
          <a:xfrm rot="5400000" flipV="1">
            <a:off x="7065589" y="8560646"/>
            <a:ext cx="449746" cy="116814"/>
          </a:xfrm>
          <a:prstGeom prst="rect">
            <a:avLst/>
          </a:prstGeom>
        </p:spPr>
      </p:pic>
      <p:pic>
        <p:nvPicPr>
          <p:cNvPr id="35" name="図 34"/>
          <p:cNvPicPr>
            <a:picLocks noChangeAspect="1"/>
          </p:cNvPicPr>
          <p:nvPr/>
        </p:nvPicPr>
        <p:blipFill rotWithShape="1">
          <a:blip r:embed="rId4"/>
          <a:srcRect t="47603" b="15341"/>
          <a:stretch/>
        </p:blipFill>
        <p:spPr>
          <a:xfrm rot="5400000" flipV="1">
            <a:off x="9710057" y="8560646"/>
            <a:ext cx="449746" cy="11681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72AC4A1-1B55-2A71-36EF-C32B6C969C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10" t="3811" r="5119" b="7478"/>
          <a:stretch>
            <a:fillRect/>
          </a:stretch>
        </p:blipFill>
        <p:spPr>
          <a:xfrm>
            <a:off x="5510623" y="8761657"/>
            <a:ext cx="873377" cy="86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772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09AE497-1F09-4B16-91D3-FEAA165A4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4" y="154624"/>
            <a:ext cx="6790384" cy="960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6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433</TotalTime>
  <Words>331</Words>
  <Application>Microsoft Office PowerPoint</Application>
  <PresentationFormat>A4 210 x 297 mm</PresentationFormat>
  <Paragraphs>88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福島　香織</dc:creator>
  <cp:lastModifiedBy>平野 臨太郎</cp:lastModifiedBy>
  <cp:revision>57</cp:revision>
  <cp:lastPrinted>2026-09-06T00:17:24Z</cp:lastPrinted>
  <dcterms:created xsi:type="dcterms:W3CDTF">2022-03-05T05:15:32Z</dcterms:created>
  <dcterms:modified xsi:type="dcterms:W3CDTF">2026-09-06T00:17:29Z</dcterms:modified>
</cp:coreProperties>
</file>