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15119350" cy="21383625"/>
  <p:notesSz cx="6735763" cy="9866313"/>
  <p:defaultTextStyle>
    <a:defPPr>
      <a:defRPr lang="ja-JP"/>
    </a:defPPr>
    <a:lvl1pPr marL="0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1pPr>
    <a:lvl2pPr marL="872612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2pPr>
    <a:lvl3pPr marL="1745224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3pPr>
    <a:lvl4pPr marL="2617836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4pPr>
    <a:lvl5pPr marL="3490448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5pPr>
    <a:lvl6pPr marL="4363060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6pPr>
    <a:lvl7pPr marL="5235672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7pPr>
    <a:lvl8pPr marL="6108283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8pPr>
    <a:lvl9pPr marL="6980895" algn="l" defTabSz="1745224" rtl="0" eaLnBrk="1" latinLnBrk="0" hangingPunct="1">
      <a:defRPr kumimoji="1" sz="34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B3FD5"/>
    <a:srgbClr val="D0C0D7"/>
    <a:srgbClr val="D1F1FB"/>
    <a:srgbClr val="1D2088"/>
    <a:srgbClr val="5743CD"/>
    <a:srgbClr val="F0D7F5"/>
    <a:srgbClr val="920783"/>
    <a:srgbClr val="DFF1F7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0" autoAdjust="0"/>
    <p:restoredTop sz="94660"/>
  </p:normalViewPr>
  <p:slideViewPr>
    <p:cSldViewPr snapToGrid="0">
      <p:cViewPr varScale="1">
        <p:scale>
          <a:sx n="26" d="100"/>
          <a:sy n="26" d="100"/>
        </p:scale>
        <p:origin x="245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688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11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210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139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450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880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210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03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30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38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63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FC0E7-9A11-4E79-9B43-C57B13877F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2A955-46A2-4138-9771-940DDFC1B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260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kumimoji="1"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kumimoji="1"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831190"/>
              </p:ext>
            </p:extLst>
          </p:nvPr>
        </p:nvGraphicFramePr>
        <p:xfrm>
          <a:off x="1022101" y="5097757"/>
          <a:ext cx="13227295" cy="11403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9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903">
                  <a:extLst>
                    <a:ext uri="{9D8B030D-6E8A-4147-A177-3AD203B41FA5}">
                      <a16:colId xmlns:a16="http://schemas.microsoft.com/office/drawing/2014/main" val="3353885933"/>
                    </a:ext>
                  </a:extLst>
                </a:gridCol>
                <a:gridCol w="2577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8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47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93289">
                  <a:extLst>
                    <a:ext uri="{9D8B030D-6E8A-4147-A177-3AD203B41FA5}">
                      <a16:colId xmlns:a16="http://schemas.microsoft.com/office/drawing/2014/main" val="2612406685"/>
                    </a:ext>
                  </a:extLst>
                </a:gridCol>
                <a:gridCol w="20383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001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スクール名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曜日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定員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フィットネス会員</a:t>
                      </a:r>
                      <a:endParaRPr kumimoji="1" lang="en-US" altLang="ja-JP" sz="16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月会費（税込）</a:t>
                      </a:r>
                      <a:endParaRPr kumimoji="1" lang="en-US" altLang="ja-JP" sz="16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一般</a:t>
                      </a:r>
                      <a:endParaRPr kumimoji="1" lang="en-US" altLang="ja-JP" sz="16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月会費（税込）</a:t>
                      </a:r>
                      <a:endParaRPr kumimoji="1" lang="en-US" altLang="ja-JP" sz="16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担当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4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88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ピラティス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月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15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45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～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16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45</a:t>
                      </a:r>
                      <a:endParaRPr kumimoji="1" lang="ja-JP" altLang="en-US" sz="24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8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名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3,500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3,850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4,500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4,950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和田里香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788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フラダンス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水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10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15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～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11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15</a:t>
                      </a:r>
                      <a:endParaRPr kumimoji="1" lang="ja-JP" altLang="en-US" sz="24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20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名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6,500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7,150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8,500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9,350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駒澤由実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788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フラダンス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金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10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15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～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11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15</a:t>
                      </a:r>
                      <a:endParaRPr kumimoji="1" lang="ja-JP" altLang="en-US" sz="24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20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名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6,500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7,150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8,500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9,350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神崎きよみ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788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バレトン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土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12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55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～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13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45</a:t>
                      </a:r>
                      <a:endParaRPr kumimoji="1" lang="ja-JP" altLang="en-US" sz="24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20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名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4,500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4,950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6,500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7,150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松原史宜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marL="0" marR="0" lvl="0" indent="0" algn="ctr" defTabSz="151196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788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ストリート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ダンス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土</a:t>
                      </a: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13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55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～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14</a:t>
                      </a:r>
                      <a:r>
                        <a:rPr kumimoji="1" lang="ja-JP" altLang="en-US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：</a:t>
                      </a:r>
                      <a:r>
                        <a:rPr kumimoji="1" lang="en-US" altLang="ja-JP" sz="24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55</a:t>
                      </a:r>
                      <a:endParaRPr kumimoji="1" lang="ja-JP" altLang="en-US" sz="24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20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名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5,000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5,500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ja-JP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7,000</a:t>
                      </a: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（税込</a:t>
                      </a:r>
                      <a:r>
                        <a:rPr lang="en-US" altLang="ja-JP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7,700</a:t>
                      </a:r>
                      <a:r>
                        <a:rPr lang="ja-JP" altLang="en-US" sz="1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円）</a:t>
                      </a:r>
                      <a:endParaRPr lang="en-US" altLang="ja-JP" sz="1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800" b="1" dirty="0">
                          <a:latin typeface="UD デジタル 教科書体 N-B" panose="02020700000000000000" pitchFamily="17" charset="-128"/>
                          <a:ea typeface="UD デジタル 教科書体 N-B" panose="02020700000000000000" pitchFamily="17" charset="-128"/>
                        </a:rPr>
                        <a:t>横井久美子</a:t>
                      </a:r>
                      <a:endParaRPr lang="en-US" altLang="ja-JP" sz="2800" b="1" dirty="0">
                        <a:latin typeface="UD デジタル 教科書体 N-B" panose="02020700000000000000" pitchFamily="17" charset="-128"/>
                        <a:ea typeface="UD デジタル 教科書体 N-B" panose="02020700000000000000" pitchFamily="17" charset="-128"/>
                      </a:endParaRPr>
                    </a:p>
                  </a:txBody>
                  <a:tcPr marL="126169" marR="126169" marT="63085" marB="63085" anchor="ctr">
                    <a:lnL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942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126730"/>
                  </a:ext>
                </a:extLst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1060201" y="19046776"/>
            <a:ext cx="12984797" cy="101566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体験は、</a:t>
            </a:r>
            <a:r>
              <a:rPr lang="ja-JP" altLang="en-US" sz="2200" b="1" dirty="0" err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人さま</a:t>
            </a:r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クラスにつき、</a:t>
            </a:r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回とさせていただきます。</a:t>
            </a:r>
            <a:endParaRPr lang="en-US" altLang="ja-JP" sz="2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クラス在籍が定員に達した場合、体験をお断りする場合がございます。あらかじめご了承ください。</a:t>
            </a:r>
            <a:endParaRPr lang="en-US" altLang="ja-JP" sz="2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ご入会には、登録手数料</a:t>
            </a:r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3,000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円（税込</a:t>
            </a:r>
            <a:r>
              <a:rPr lang="en-US" altLang="ja-JP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3,300</a:t>
            </a:r>
            <a:r>
              <a:rPr lang="ja-JP" altLang="en-US" sz="2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円）が必要です。</a:t>
            </a:r>
            <a:endParaRPr lang="en-US" altLang="ja-JP" sz="2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022101" y="18011146"/>
            <a:ext cx="9231658" cy="61555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〈</a:t>
            </a:r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体験料</a:t>
            </a:r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〉</a:t>
            </a:r>
          </a:p>
          <a:p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フィットネス会員：</a:t>
            </a:r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1,500</a:t>
            </a:r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円（税込</a:t>
            </a:r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1,650</a:t>
            </a:r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円）、一般：</a:t>
            </a:r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2,000</a:t>
            </a:r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円（税込</a:t>
            </a:r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2,200</a:t>
            </a:r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円）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2857" y="16795987"/>
            <a:ext cx="1412141" cy="1412141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0291859" y="18006698"/>
            <a:ext cx="3786091" cy="61555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〈</a:t>
            </a:r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体験申込方法</a:t>
            </a:r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〉</a:t>
            </a:r>
          </a:p>
          <a:p>
            <a:r>
              <a:rPr lang="en-US" altLang="ja-JP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QR</a:t>
            </a:r>
            <a:r>
              <a:rPr lang="ja-JP" altLang="en-US" sz="2000" b="1" dirty="0">
                <a:solidFill>
                  <a:srgbClr val="C9427E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コードよりお申込みください。</a:t>
            </a:r>
            <a:endParaRPr lang="en-US" altLang="ja-JP" sz="2000" b="1" dirty="0">
              <a:solidFill>
                <a:srgbClr val="C9427E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1310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2608</TotalTime>
  <Words>240</Words>
  <Application>Microsoft Office PowerPoint</Application>
  <PresentationFormat>ユーザー設定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UD デジタル 教科書体 N-B</vt:lpstr>
      <vt:lpstr>Arial</vt:lpstr>
      <vt:lpstr>Calibri</vt:lpstr>
      <vt:lpstr>Calibri Light</vt:lpstr>
      <vt:lpstr>Office テーマ</vt:lpstr>
      <vt:lpstr>PowerPoint プレゼンテーション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阪野　雅子</dc:creator>
  <cp:lastModifiedBy>影石 智子</cp:lastModifiedBy>
  <cp:revision>178</cp:revision>
  <cp:lastPrinted>2026-09-30T08:31:42Z</cp:lastPrinted>
  <dcterms:created xsi:type="dcterms:W3CDTF">2020-05-23T06:12:33Z</dcterms:created>
  <dcterms:modified xsi:type="dcterms:W3CDTF">2026-10-13T08:45:25Z</dcterms:modified>
</cp:coreProperties>
</file>